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9"/>
  </p:notesMasterIdLst>
  <p:sldIdLst>
    <p:sldId id="270" r:id="rId3"/>
    <p:sldId id="278" r:id="rId4"/>
    <p:sldId id="260" r:id="rId5"/>
    <p:sldId id="273" r:id="rId6"/>
    <p:sldId id="280" r:id="rId7"/>
    <p:sldId id="26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6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1281" userDrawn="1">
          <p15:clr>
            <a:srgbClr val="A4A3A4"/>
          </p15:clr>
        </p15:guide>
        <p15:guide id="5" orient="horz" pos="3932" userDrawn="1">
          <p15:clr>
            <a:srgbClr val="A4A3A4"/>
          </p15:clr>
        </p15:guide>
        <p15:guide id="6" orient="horz" pos="1110" userDrawn="1">
          <p15:clr>
            <a:srgbClr val="A4A3A4"/>
          </p15:clr>
        </p15:guide>
        <p15:guide id="7" pos="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7912" autoAdjust="0"/>
  </p:normalViewPr>
  <p:slideViewPr>
    <p:cSldViewPr snapToGrid="0" showGuides="1">
      <p:cViewPr varScale="1">
        <p:scale>
          <a:sx n="64" d="100"/>
          <a:sy n="64" d="100"/>
        </p:scale>
        <p:origin x="1278" y="84"/>
      </p:cViewPr>
      <p:guideLst>
        <p:guide orient="horz" pos="566"/>
        <p:guide pos="7423"/>
        <p:guide orient="horz" pos="1281"/>
        <p:guide orient="horz" pos="3932"/>
        <p:guide orient="horz" pos="1110"/>
        <p:guide pos="2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23069-90C3-4B59-821B-30285DDBA26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D68E36-5E1C-4631-972D-76A37077CC57}">
      <dgm:prSet phldrT="[Text]" phldr="0"/>
      <dgm:spPr/>
      <dgm:t>
        <a:bodyPr/>
        <a:lstStyle/>
        <a:p>
          <a:r>
            <a:rPr lang="de-DE" dirty="0"/>
            <a:t>Fahrerloses Transportfahrzeug</a:t>
          </a:r>
        </a:p>
      </dgm:t>
    </dgm:pt>
    <dgm:pt modelId="{2F4C28BF-A674-48EC-AEDB-93D06911E548}" type="parTrans" cxnId="{4A9A3EC4-0D5D-43CB-8335-C30B190EA3EA}">
      <dgm:prSet/>
      <dgm:spPr/>
      <dgm:t>
        <a:bodyPr/>
        <a:lstStyle/>
        <a:p>
          <a:endParaRPr lang="de-DE"/>
        </a:p>
      </dgm:t>
    </dgm:pt>
    <dgm:pt modelId="{504279C1-D136-475B-9D67-059C867EFA93}" type="sibTrans" cxnId="{4A9A3EC4-0D5D-43CB-8335-C30B190EA3EA}">
      <dgm:prSet/>
      <dgm:spPr/>
      <dgm:t>
        <a:bodyPr/>
        <a:lstStyle/>
        <a:p>
          <a:endParaRPr lang="de-DE"/>
        </a:p>
      </dgm:t>
    </dgm:pt>
    <dgm:pt modelId="{1A93EF74-1708-44BB-AE99-573BCA2C10E5}">
      <dgm:prSet phldrT="[Text]" phldr="0"/>
      <dgm:spPr/>
      <dgm:t>
        <a:bodyPr/>
        <a:lstStyle/>
        <a:p>
          <a:r>
            <a:rPr lang="de-DE" dirty="0"/>
            <a:t>Aufnahmestation</a:t>
          </a:r>
        </a:p>
        <a:p>
          <a:r>
            <a:rPr lang="de-DE" dirty="0"/>
            <a:t>mit Ladeeinheit</a:t>
          </a:r>
        </a:p>
      </dgm:t>
    </dgm:pt>
    <dgm:pt modelId="{805E1AFA-B523-4EFC-90DD-8CABA33DCD74}" type="parTrans" cxnId="{8E246EC1-8C6F-434F-B858-642216C517BE}">
      <dgm:prSet/>
      <dgm:spPr/>
      <dgm:t>
        <a:bodyPr/>
        <a:lstStyle/>
        <a:p>
          <a:endParaRPr lang="de-DE"/>
        </a:p>
      </dgm:t>
    </dgm:pt>
    <dgm:pt modelId="{A4231DC5-64F0-430D-B364-0DB50BA6F922}" type="sibTrans" cxnId="{8E246EC1-8C6F-434F-B858-642216C517BE}">
      <dgm:prSet/>
      <dgm:spPr/>
      <dgm:t>
        <a:bodyPr/>
        <a:lstStyle/>
        <a:p>
          <a:endParaRPr lang="de-DE"/>
        </a:p>
      </dgm:t>
    </dgm:pt>
    <dgm:pt modelId="{0836BA3B-3EAA-4027-BBFD-CC33CD207AA4}">
      <dgm:prSet phldrT="[Text]" phldr="0"/>
      <dgm:spPr/>
      <dgm:t>
        <a:bodyPr/>
        <a:lstStyle/>
        <a:p>
          <a:r>
            <a:rPr lang="de-DE" dirty="0"/>
            <a:t>Abgabestation</a:t>
          </a:r>
        </a:p>
      </dgm:t>
    </dgm:pt>
    <dgm:pt modelId="{879570DF-8EF5-469F-BF70-B1B2E593DA89}" type="parTrans" cxnId="{3BB4E8E4-763D-4A7B-8708-EBDE5FF65CBB}">
      <dgm:prSet/>
      <dgm:spPr/>
      <dgm:t>
        <a:bodyPr/>
        <a:lstStyle/>
        <a:p>
          <a:endParaRPr lang="de-DE"/>
        </a:p>
      </dgm:t>
    </dgm:pt>
    <dgm:pt modelId="{332E5578-5D32-48E0-890E-F7C2525D60B2}" type="sibTrans" cxnId="{3BB4E8E4-763D-4A7B-8708-EBDE5FF65CBB}">
      <dgm:prSet/>
      <dgm:spPr/>
      <dgm:t>
        <a:bodyPr/>
        <a:lstStyle/>
        <a:p>
          <a:endParaRPr lang="de-DE"/>
        </a:p>
      </dgm:t>
    </dgm:pt>
    <dgm:pt modelId="{72E00A64-6215-402E-85B9-842E2707C23E}">
      <dgm:prSet phldrT="[Text]" phldr="0"/>
      <dgm:spPr/>
      <dgm:t>
        <a:bodyPr/>
        <a:lstStyle/>
        <a:p>
          <a:r>
            <a:rPr lang="de-DE" dirty="0"/>
            <a:t>FTF </a:t>
          </a:r>
        </a:p>
        <a:p>
          <a:r>
            <a:rPr lang="de-DE" dirty="0"/>
            <a:t>Sensorik</a:t>
          </a:r>
        </a:p>
      </dgm:t>
    </dgm:pt>
    <dgm:pt modelId="{D718F087-B50A-43FB-8C85-0EA8AB1FBC15}" type="parTrans" cxnId="{3588F7D2-5DEE-4C0E-8BC3-1DAA9D83C211}">
      <dgm:prSet/>
      <dgm:spPr/>
      <dgm:t>
        <a:bodyPr/>
        <a:lstStyle/>
        <a:p>
          <a:endParaRPr lang="de-DE"/>
        </a:p>
      </dgm:t>
    </dgm:pt>
    <dgm:pt modelId="{8F0F5F7F-9BFC-4AD3-B332-EE7D97286E27}" type="sibTrans" cxnId="{3588F7D2-5DEE-4C0E-8BC3-1DAA9D83C211}">
      <dgm:prSet/>
      <dgm:spPr/>
      <dgm:t>
        <a:bodyPr/>
        <a:lstStyle/>
        <a:p>
          <a:endParaRPr lang="de-DE"/>
        </a:p>
      </dgm:t>
    </dgm:pt>
    <dgm:pt modelId="{2E7B8EC1-A522-4427-A6FF-DEC76B5F2E61}" type="pres">
      <dgm:prSet presAssocID="{0D523069-90C3-4B59-821B-30285DDBA26D}" presName="Name0" presStyleCnt="0">
        <dgm:presLayoutVars>
          <dgm:dir/>
          <dgm:resizeHandles val="exact"/>
        </dgm:presLayoutVars>
      </dgm:prSet>
      <dgm:spPr/>
    </dgm:pt>
    <dgm:pt modelId="{7631C6C5-A4A4-4D75-B413-FFDA2F31BF06}" type="pres">
      <dgm:prSet presAssocID="{56D68E36-5E1C-4631-972D-76A37077CC57}" presName="compNode" presStyleCnt="0"/>
      <dgm:spPr/>
    </dgm:pt>
    <dgm:pt modelId="{F69BDAA9-D9BF-4472-9C12-188E4FD8E4EB}" type="pres">
      <dgm:prSet presAssocID="{56D68E36-5E1C-4631-972D-76A37077CC57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C7B4E92B-FDBC-480C-9FC7-FAA9D835E28C}" type="pres">
      <dgm:prSet presAssocID="{56D68E36-5E1C-4631-972D-76A37077CC57}" presName="textRect" presStyleLbl="revTx" presStyleIdx="0" presStyleCnt="4">
        <dgm:presLayoutVars>
          <dgm:bulletEnabled val="1"/>
        </dgm:presLayoutVars>
      </dgm:prSet>
      <dgm:spPr/>
    </dgm:pt>
    <dgm:pt modelId="{66BFEF7E-C684-4CE6-B257-7BAECBB8909A}" type="pres">
      <dgm:prSet presAssocID="{504279C1-D136-475B-9D67-059C867EFA93}" presName="sibTrans" presStyleLbl="sibTrans2D1" presStyleIdx="0" presStyleCnt="0"/>
      <dgm:spPr/>
    </dgm:pt>
    <dgm:pt modelId="{5E947F28-48E0-43D6-9466-CEB349DE4357}" type="pres">
      <dgm:prSet presAssocID="{1A93EF74-1708-44BB-AE99-573BCA2C10E5}" presName="compNode" presStyleCnt="0"/>
      <dgm:spPr/>
    </dgm:pt>
    <dgm:pt modelId="{60A13675-E617-42E2-B0C3-1A06E2905C8D}" type="pres">
      <dgm:prSet presAssocID="{1A93EF74-1708-44BB-AE99-573BCA2C10E5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41599021-E58A-4636-A0EA-1BACF1BACEFC}" type="pres">
      <dgm:prSet presAssocID="{1A93EF74-1708-44BB-AE99-573BCA2C10E5}" presName="textRect" presStyleLbl="revTx" presStyleIdx="1" presStyleCnt="4">
        <dgm:presLayoutVars>
          <dgm:bulletEnabled val="1"/>
        </dgm:presLayoutVars>
      </dgm:prSet>
      <dgm:spPr/>
    </dgm:pt>
    <dgm:pt modelId="{AF361CA8-0AFF-44AA-A6F0-1A9BDED79A3E}" type="pres">
      <dgm:prSet presAssocID="{A4231DC5-64F0-430D-B364-0DB50BA6F922}" presName="sibTrans" presStyleLbl="sibTrans2D1" presStyleIdx="0" presStyleCnt="0"/>
      <dgm:spPr/>
    </dgm:pt>
    <dgm:pt modelId="{D2C480A3-E64F-4CB2-B797-EFCEA40DF1EC}" type="pres">
      <dgm:prSet presAssocID="{0836BA3B-3EAA-4027-BBFD-CC33CD207AA4}" presName="compNode" presStyleCnt="0"/>
      <dgm:spPr/>
    </dgm:pt>
    <dgm:pt modelId="{9FA51538-C79B-4B81-992C-6C85CA72C684}" type="pres">
      <dgm:prSet presAssocID="{0836BA3B-3EAA-4027-BBFD-CC33CD207AA4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031204E5-412C-4F36-8F00-1D6CD35EE93B}" type="pres">
      <dgm:prSet presAssocID="{0836BA3B-3EAA-4027-BBFD-CC33CD207AA4}" presName="textRect" presStyleLbl="revTx" presStyleIdx="2" presStyleCnt="4">
        <dgm:presLayoutVars>
          <dgm:bulletEnabled val="1"/>
        </dgm:presLayoutVars>
      </dgm:prSet>
      <dgm:spPr/>
    </dgm:pt>
    <dgm:pt modelId="{8C3502B8-6F59-46DD-8BEB-E9E6269B9B60}" type="pres">
      <dgm:prSet presAssocID="{332E5578-5D32-48E0-890E-F7C2525D60B2}" presName="sibTrans" presStyleLbl="sibTrans2D1" presStyleIdx="0" presStyleCnt="0"/>
      <dgm:spPr/>
    </dgm:pt>
    <dgm:pt modelId="{6B6ECBEE-303B-4643-BB68-1EECE1DE26FA}" type="pres">
      <dgm:prSet presAssocID="{72E00A64-6215-402E-85B9-842E2707C23E}" presName="compNode" presStyleCnt="0"/>
      <dgm:spPr/>
    </dgm:pt>
    <dgm:pt modelId="{0E1A9ED7-148D-4565-A8D5-68B881212524}" type="pres">
      <dgm:prSet presAssocID="{72E00A64-6215-402E-85B9-842E2707C23E}" presName="pict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4BCF6494-3150-4A71-BF1E-CCCAE503356A}" type="pres">
      <dgm:prSet presAssocID="{72E00A64-6215-402E-85B9-842E2707C23E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82C8A711-741C-4086-AB9D-E75C1666C2A4}" type="presOf" srcId="{1A93EF74-1708-44BB-AE99-573BCA2C10E5}" destId="{41599021-E58A-4636-A0EA-1BACF1BACEFC}" srcOrd="0" destOrd="0" presId="urn:microsoft.com/office/officeart/2005/8/layout/pList1"/>
    <dgm:cxn modelId="{E177E11F-8573-4C2F-A881-BE2FFB9C98FA}" type="presOf" srcId="{332E5578-5D32-48E0-890E-F7C2525D60B2}" destId="{8C3502B8-6F59-46DD-8BEB-E9E6269B9B60}" srcOrd="0" destOrd="0" presId="urn:microsoft.com/office/officeart/2005/8/layout/pList1"/>
    <dgm:cxn modelId="{AAE75F41-01CA-4B13-BE2C-A10DF168F06A}" type="presOf" srcId="{72E00A64-6215-402E-85B9-842E2707C23E}" destId="{4BCF6494-3150-4A71-BF1E-CCCAE503356A}" srcOrd="0" destOrd="0" presId="urn:microsoft.com/office/officeart/2005/8/layout/pList1"/>
    <dgm:cxn modelId="{45B8E649-DF46-4032-8BEE-11D66D1BBDF2}" type="presOf" srcId="{0D523069-90C3-4B59-821B-30285DDBA26D}" destId="{2E7B8EC1-A522-4427-A6FF-DEC76B5F2E61}" srcOrd="0" destOrd="0" presId="urn:microsoft.com/office/officeart/2005/8/layout/pList1"/>
    <dgm:cxn modelId="{00FAD791-716B-41FC-B5A5-B0CB859CA3A5}" type="presOf" srcId="{56D68E36-5E1C-4631-972D-76A37077CC57}" destId="{C7B4E92B-FDBC-480C-9FC7-FAA9D835E28C}" srcOrd="0" destOrd="0" presId="urn:microsoft.com/office/officeart/2005/8/layout/pList1"/>
    <dgm:cxn modelId="{C1D1A7A9-DE59-408A-A333-78510514CD07}" type="presOf" srcId="{504279C1-D136-475B-9D67-059C867EFA93}" destId="{66BFEF7E-C684-4CE6-B257-7BAECBB8909A}" srcOrd="0" destOrd="0" presId="urn:microsoft.com/office/officeart/2005/8/layout/pList1"/>
    <dgm:cxn modelId="{8E246EC1-8C6F-434F-B858-642216C517BE}" srcId="{0D523069-90C3-4B59-821B-30285DDBA26D}" destId="{1A93EF74-1708-44BB-AE99-573BCA2C10E5}" srcOrd="1" destOrd="0" parTransId="{805E1AFA-B523-4EFC-90DD-8CABA33DCD74}" sibTransId="{A4231DC5-64F0-430D-B364-0DB50BA6F922}"/>
    <dgm:cxn modelId="{4A9A3EC4-0D5D-43CB-8335-C30B190EA3EA}" srcId="{0D523069-90C3-4B59-821B-30285DDBA26D}" destId="{56D68E36-5E1C-4631-972D-76A37077CC57}" srcOrd="0" destOrd="0" parTransId="{2F4C28BF-A674-48EC-AEDB-93D06911E548}" sibTransId="{504279C1-D136-475B-9D67-059C867EFA93}"/>
    <dgm:cxn modelId="{5D55DFC6-7AA3-43EB-91F8-7D99857B4520}" type="presOf" srcId="{A4231DC5-64F0-430D-B364-0DB50BA6F922}" destId="{AF361CA8-0AFF-44AA-A6F0-1A9BDED79A3E}" srcOrd="0" destOrd="0" presId="urn:microsoft.com/office/officeart/2005/8/layout/pList1"/>
    <dgm:cxn modelId="{E90869CD-71C6-4CD5-8228-28A3C1B157BE}" type="presOf" srcId="{0836BA3B-3EAA-4027-BBFD-CC33CD207AA4}" destId="{031204E5-412C-4F36-8F00-1D6CD35EE93B}" srcOrd="0" destOrd="0" presId="urn:microsoft.com/office/officeart/2005/8/layout/pList1"/>
    <dgm:cxn modelId="{3588F7D2-5DEE-4C0E-8BC3-1DAA9D83C211}" srcId="{0D523069-90C3-4B59-821B-30285DDBA26D}" destId="{72E00A64-6215-402E-85B9-842E2707C23E}" srcOrd="3" destOrd="0" parTransId="{D718F087-B50A-43FB-8C85-0EA8AB1FBC15}" sibTransId="{8F0F5F7F-9BFC-4AD3-B332-EE7D97286E27}"/>
    <dgm:cxn modelId="{3BB4E8E4-763D-4A7B-8708-EBDE5FF65CBB}" srcId="{0D523069-90C3-4B59-821B-30285DDBA26D}" destId="{0836BA3B-3EAA-4027-BBFD-CC33CD207AA4}" srcOrd="2" destOrd="0" parTransId="{879570DF-8EF5-469F-BF70-B1B2E593DA89}" sibTransId="{332E5578-5D32-48E0-890E-F7C2525D60B2}"/>
    <dgm:cxn modelId="{EF728B97-3E08-43B8-A3F5-28F32E39DBE8}" type="presParOf" srcId="{2E7B8EC1-A522-4427-A6FF-DEC76B5F2E61}" destId="{7631C6C5-A4A4-4D75-B413-FFDA2F31BF06}" srcOrd="0" destOrd="0" presId="urn:microsoft.com/office/officeart/2005/8/layout/pList1"/>
    <dgm:cxn modelId="{9D62E093-E075-405F-9EA9-80FD42CCD903}" type="presParOf" srcId="{7631C6C5-A4A4-4D75-B413-FFDA2F31BF06}" destId="{F69BDAA9-D9BF-4472-9C12-188E4FD8E4EB}" srcOrd="0" destOrd="0" presId="urn:microsoft.com/office/officeart/2005/8/layout/pList1"/>
    <dgm:cxn modelId="{EAEFF30B-7A39-4215-9CA5-A1B61603B9B1}" type="presParOf" srcId="{7631C6C5-A4A4-4D75-B413-FFDA2F31BF06}" destId="{C7B4E92B-FDBC-480C-9FC7-FAA9D835E28C}" srcOrd="1" destOrd="0" presId="urn:microsoft.com/office/officeart/2005/8/layout/pList1"/>
    <dgm:cxn modelId="{A330168A-722F-499A-AA71-AA18F446E794}" type="presParOf" srcId="{2E7B8EC1-A522-4427-A6FF-DEC76B5F2E61}" destId="{66BFEF7E-C684-4CE6-B257-7BAECBB8909A}" srcOrd="1" destOrd="0" presId="urn:microsoft.com/office/officeart/2005/8/layout/pList1"/>
    <dgm:cxn modelId="{D22AC967-D49A-4480-A043-299184DB4F27}" type="presParOf" srcId="{2E7B8EC1-A522-4427-A6FF-DEC76B5F2E61}" destId="{5E947F28-48E0-43D6-9466-CEB349DE4357}" srcOrd="2" destOrd="0" presId="urn:microsoft.com/office/officeart/2005/8/layout/pList1"/>
    <dgm:cxn modelId="{E2EA6CB5-A2DF-4D1C-B4C8-FF3E737A8321}" type="presParOf" srcId="{5E947F28-48E0-43D6-9466-CEB349DE4357}" destId="{60A13675-E617-42E2-B0C3-1A06E2905C8D}" srcOrd="0" destOrd="0" presId="urn:microsoft.com/office/officeart/2005/8/layout/pList1"/>
    <dgm:cxn modelId="{BD57C67A-BEF5-4C22-86AA-784EB8C816AA}" type="presParOf" srcId="{5E947F28-48E0-43D6-9466-CEB349DE4357}" destId="{41599021-E58A-4636-A0EA-1BACF1BACEFC}" srcOrd="1" destOrd="0" presId="urn:microsoft.com/office/officeart/2005/8/layout/pList1"/>
    <dgm:cxn modelId="{927918F8-46C1-4305-B489-7222C4EAA59D}" type="presParOf" srcId="{2E7B8EC1-A522-4427-A6FF-DEC76B5F2E61}" destId="{AF361CA8-0AFF-44AA-A6F0-1A9BDED79A3E}" srcOrd="3" destOrd="0" presId="urn:microsoft.com/office/officeart/2005/8/layout/pList1"/>
    <dgm:cxn modelId="{B4589917-9A80-4D26-B02D-7497A60368FF}" type="presParOf" srcId="{2E7B8EC1-A522-4427-A6FF-DEC76B5F2E61}" destId="{D2C480A3-E64F-4CB2-B797-EFCEA40DF1EC}" srcOrd="4" destOrd="0" presId="urn:microsoft.com/office/officeart/2005/8/layout/pList1"/>
    <dgm:cxn modelId="{E3ED3006-98CC-4603-B468-7E642B90BA77}" type="presParOf" srcId="{D2C480A3-E64F-4CB2-B797-EFCEA40DF1EC}" destId="{9FA51538-C79B-4B81-992C-6C85CA72C684}" srcOrd="0" destOrd="0" presId="urn:microsoft.com/office/officeart/2005/8/layout/pList1"/>
    <dgm:cxn modelId="{68FA61CF-FAE8-4754-858C-F6588C5A257B}" type="presParOf" srcId="{D2C480A3-E64F-4CB2-B797-EFCEA40DF1EC}" destId="{031204E5-412C-4F36-8F00-1D6CD35EE93B}" srcOrd="1" destOrd="0" presId="urn:microsoft.com/office/officeart/2005/8/layout/pList1"/>
    <dgm:cxn modelId="{F25E917C-BD0E-4F65-B0FD-B7DE81897CEC}" type="presParOf" srcId="{2E7B8EC1-A522-4427-A6FF-DEC76B5F2E61}" destId="{8C3502B8-6F59-46DD-8BEB-E9E6269B9B60}" srcOrd="5" destOrd="0" presId="urn:microsoft.com/office/officeart/2005/8/layout/pList1"/>
    <dgm:cxn modelId="{F70305D2-BAF2-4DE5-836A-FACAA9AB5AB0}" type="presParOf" srcId="{2E7B8EC1-A522-4427-A6FF-DEC76B5F2E61}" destId="{6B6ECBEE-303B-4643-BB68-1EECE1DE26FA}" srcOrd="6" destOrd="0" presId="urn:microsoft.com/office/officeart/2005/8/layout/pList1"/>
    <dgm:cxn modelId="{06F3D7B8-87CB-49CC-9493-1927D5460FA6}" type="presParOf" srcId="{6B6ECBEE-303B-4643-BB68-1EECE1DE26FA}" destId="{0E1A9ED7-148D-4565-A8D5-68B881212524}" srcOrd="0" destOrd="0" presId="urn:microsoft.com/office/officeart/2005/8/layout/pList1"/>
    <dgm:cxn modelId="{AA776D06-AF14-49BE-B923-9DAEDD99B26F}" type="presParOf" srcId="{6B6ECBEE-303B-4643-BB68-1EECE1DE26FA}" destId="{4BCF6494-3150-4A71-BF1E-CCCAE503356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BDAA9-D9BF-4472-9C12-188E4FD8E4EB}">
      <dsp:nvSpPr>
        <dsp:cNvPr id="0" name=""/>
        <dsp:cNvSpPr/>
      </dsp:nvSpPr>
      <dsp:spPr>
        <a:xfrm>
          <a:off x="5554" y="889859"/>
          <a:ext cx="2643172" cy="1821145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4E92B-FDBC-480C-9FC7-FAA9D835E28C}">
      <dsp:nvSpPr>
        <dsp:cNvPr id="0" name=""/>
        <dsp:cNvSpPr/>
      </dsp:nvSpPr>
      <dsp:spPr>
        <a:xfrm>
          <a:off x="5554" y="2711005"/>
          <a:ext cx="2643172" cy="98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Fahrerloses Transportfahrzeug</a:t>
          </a:r>
        </a:p>
      </dsp:txBody>
      <dsp:txXfrm>
        <a:off x="5554" y="2711005"/>
        <a:ext cx="2643172" cy="980616"/>
      </dsp:txXfrm>
    </dsp:sp>
    <dsp:sp modelId="{60A13675-E617-42E2-B0C3-1A06E2905C8D}">
      <dsp:nvSpPr>
        <dsp:cNvPr id="0" name=""/>
        <dsp:cNvSpPr/>
      </dsp:nvSpPr>
      <dsp:spPr>
        <a:xfrm>
          <a:off x="2913154" y="889859"/>
          <a:ext cx="2643172" cy="182114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99021-E58A-4636-A0EA-1BACF1BACEFC}">
      <dsp:nvSpPr>
        <dsp:cNvPr id="0" name=""/>
        <dsp:cNvSpPr/>
      </dsp:nvSpPr>
      <dsp:spPr>
        <a:xfrm>
          <a:off x="2913154" y="2711005"/>
          <a:ext cx="2643172" cy="98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Aufnahmestation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mit Ladeeinheit</a:t>
          </a:r>
        </a:p>
      </dsp:txBody>
      <dsp:txXfrm>
        <a:off x="2913154" y="2711005"/>
        <a:ext cx="2643172" cy="980616"/>
      </dsp:txXfrm>
    </dsp:sp>
    <dsp:sp modelId="{9FA51538-C79B-4B81-992C-6C85CA72C684}">
      <dsp:nvSpPr>
        <dsp:cNvPr id="0" name=""/>
        <dsp:cNvSpPr/>
      </dsp:nvSpPr>
      <dsp:spPr>
        <a:xfrm>
          <a:off x="5820755" y="889859"/>
          <a:ext cx="2643172" cy="1821145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204E5-412C-4F36-8F00-1D6CD35EE93B}">
      <dsp:nvSpPr>
        <dsp:cNvPr id="0" name=""/>
        <dsp:cNvSpPr/>
      </dsp:nvSpPr>
      <dsp:spPr>
        <a:xfrm>
          <a:off x="5820755" y="2711005"/>
          <a:ext cx="2643172" cy="98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Abgabestation</a:t>
          </a:r>
        </a:p>
      </dsp:txBody>
      <dsp:txXfrm>
        <a:off x="5820755" y="2711005"/>
        <a:ext cx="2643172" cy="980616"/>
      </dsp:txXfrm>
    </dsp:sp>
    <dsp:sp modelId="{0E1A9ED7-148D-4565-A8D5-68B881212524}">
      <dsp:nvSpPr>
        <dsp:cNvPr id="0" name=""/>
        <dsp:cNvSpPr/>
      </dsp:nvSpPr>
      <dsp:spPr>
        <a:xfrm>
          <a:off x="8728356" y="889859"/>
          <a:ext cx="2643172" cy="1821145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F6494-3150-4A71-BF1E-CCCAE503356A}">
      <dsp:nvSpPr>
        <dsp:cNvPr id="0" name=""/>
        <dsp:cNvSpPr/>
      </dsp:nvSpPr>
      <dsp:spPr>
        <a:xfrm>
          <a:off x="8728356" y="2711005"/>
          <a:ext cx="2643172" cy="980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FTF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Sensorik</a:t>
          </a:r>
        </a:p>
      </dsp:txBody>
      <dsp:txXfrm>
        <a:off x="8728356" y="2711005"/>
        <a:ext cx="2643172" cy="980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B5-C303-4762-90A0-AF697EB357C4}" type="datetimeFigureOut">
              <a:rPr lang="de-DE" smtClean="0"/>
              <a:t>21.01.2026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587F-9620-41AA-8442-404D6D5976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88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/Unter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/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36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1980001"/>
            <a:chOff x="304800" y="-468001"/>
            <a:chExt cx="10891200" cy="1980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CFB462B3-CEB1-499F-9A93-54BFC478EC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6401" y="6984001"/>
            <a:ext cx="7375299" cy="216000"/>
          </a:xfrm>
        </p:spPr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AD5C655-E4E0-43F9-B6D2-6069D0E19D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883778" y="6984001"/>
            <a:ext cx="1899711" cy="216000"/>
          </a:xfrm>
        </p:spPr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C76965CB-8BC6-40F7-9EE1-139D5916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22" name="Vertikaler Textplatzhalter 2">
            <a:extLst>
              <a:ext uri="{FF2B5EF4-FFF2-40B4-BE49-F238E27FC236}">
                <a16:creationId xmlns:a16="http://schemas.microsoft.com/office/drawing/2014/main" id="{33F9B68E-1F14-4F70-9B07-D77470E5CBEB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386000" y="5311011"/>
            <a:ext cx="10397484" cy="79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lang="de-DE" sz="2400" b="1" i="0" u="none" strike="noStrike" baseline="0" smtClean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Thema des Referats Thema des Referats Thema des Referats Thema des Referats </a:t>
            </a:r>
          </a:p>
        </p:txBody>
      </p:sp>
      <p:sp>
        <p:nvSpPr>
          <p:cNvPr id="23" name="Vertikaler Textplatzhalter 2">
            <a:extLst>
              <a:ext uri="{FF2B5EF4-FFF2-40B4-BE49-F238E27FC236}">
                <a16:creationId xmlns:a16="http://schemas.microsoft.com/office/drawing/2014/main" id="{6354D33E-28C2-47F2-851F-773C0FE0AB9E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386000" y="6372000"/>
            <a:ext cx="10397489" cy="252000"/>
          </a:xfrm>
        </p:spPr>
        <p:txBody>
          <a:bodyPr vert="horz"/>
          <a:lstStyle>
            <a:lvl1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00" b="1" spc="6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Referent / Fakultät / Studiengang | </a:t>
            </a:r>
            <a:r>
              <a:rPr lang="de-DE" dirty="0" err="1"/>
              <a:t>WiSe</a:t>
            </a:r>
            <a:r>
              <a:rPr lang="de-DE" dirty="0"/>
              <a:t>/</a:t>
            </a:r>
            <a:r>
              <a:rPr lang="de-DE" dirty="0" err="1"/>
              <a:t>SoSe</a:t>
            </a:r>
            <a:r>
              <a:rPr lang="de-DE" dirty="0"/>
              <a:t> 2017/19</a:t>
            </a:r>
          </a:p>
        </p:txBody>
      </p:sp>
      <p:pic>
        <p:nvPicPr>
          <p:cNvPr id="17" name="Logo HHN">
            <a:extLst>
              <a:ext uri="{FF2B5EF4-FFF2-40B4-BE49-F238E27FC236}">
                <a16:creationId xmlns:a16="http://schemas.microsoft.com/office/drawing/2014/main" id="{C84B1A6D-3DF8-4F58-88C7-3F544E41E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0066C18D-46D1-4FD0-B624-24CB6294D971}"/>
              </a:ext>
            </a:extLst>
          </p:cNvPr>
          <p:cNvSpPr>
            <a:spLocks noGrp="1" noChangeAspect="1"/>
          </p:cNvSpPr>
          <p:nvPr>
            <p:ph type="body" orient="vert" idx="21" hasCustomPrompt="1"/>
          </p:nvPr>
        </p:nvSpPr>
        <p:spPr>
          <a:xfrm>
            <a:off x="1152000" y="4904882"/>
            <a:ext cx="128025" cy="204840"/>
          </a:xfrm>
          <a:blipFill>
            <a:blip r:embed="rId4"/>
            <a:stretch>
              <a:fillRect/>
            </a:stretch>
          </a:blipFill>
        </p:spPr>
        <p:txBody>
          <a:bodyPr vert="horz" wrap="none" tIns="7200" rIns="2574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</p:spTree>
    <p:extLst>
      <p:ext uri="{BB962C8B-B14F-4D97-AF65-F5344CB8AC3E}">
        <p14:creationId xmlns:p14="http://schemas.microsoft.com/office/powerpoint/2010/main" val="225263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 userDrawn="1">
          <p15:clr>
            <a:srgbClr val="FBAE40"/>
          </p15:clr>
        </p15:guide>
        <p15:guide id="2" orient="horz" pos="7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0"/>
            <a:ext cx="11377084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5592519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92002" y="2565404"/>
            <a:ext cx="5591487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3173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fo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0"/>
            <a:ext cx="11377085" cy="396000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Kurze Info zum Inhalt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06405" y="2565404"/>
            <a:ext cx="11377084" cy="3678237"/>
          </a:xfrm>
        </p:spPr>
        <p:txBody>
          <a:bodyPr/>
          <a:lstStyle>
            <a:lvl3pPr>
              <a:spcAft>
                <a:spcPts val="599"/>
              </a:spcAft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</p:spTree>
    <p:extLst>
      <p:ext uri="{BB962C8B-B14F-4D97-AF65-F5344CB8AC3E}">
        <p14:creationId xmlns:p14="http://schemas.microsoft.com/office/powerpoint/2010/main" val="181455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4071D8-9D4F-4737-9753-5A4E0952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9BD1D-40AC-4766-9D87-7CD9F933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7C7B69-B03E-4D33-9FE9-AB156C5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05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2088000" y="4284000"/>
            <a:ext cx="9695489" cy="1959639"/>
          </a:xfrm>
        </p:spPr>
        <p:txBody>
          <a:bodyPr vert="horz"/>
          <a:lstStyle>
            <a:lvl1pPr marL="0" marR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9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5000"/>
              </a:lnSpc>
              <a:spcBef>
                <a:spcPts val="125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marL="0" marR="0" lvl="0" indent="0" algn="l" defTabSz="91440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Bei Fragen kontaktieren Sie bitte:</a:t>
            </a:r>
            <a:br>
              <a:rPr lang="de-DE" dirty="0"/>
            </a:br>
            <a:r>
              <a:rPr lang="de-DE" dirty="0"/>
              <a:t>Vorname Nachname (Menü &gt; Listenebne erhöhen)</a:t>
            </a:r>
            <a:br>
              <a:rPr lang="de-DE" dirty="0"/>
            </a:br>
            <a:r>
              <a:rPr lang="de-DE" dirty="0"/>
              <a:t>Fakultät XY | Fachrichtung </a:t>
            </a:r>
            <a:br>
              <a:rPr lang="de-DE" dirty="0"/>
            </a:br>
            <a:r>
              <a:rPr lang="de-DE" dirty="0"/>
              <a:t>meike.muster@hs-heilbronn.de</a:t>
            </a:r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2087996" y="2097092"/>
            <a:ext cx="9695489" cy="1915337"/>
          </a:xfrm>
        </p:spPr>
        <p:txBody>
          <a:bodyPr vert="horz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300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800" b="1" cap="all" spc="18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Schlusswort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BCE84AFA-A866-402D-A07B-4A22F5614A5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6000" y="4716000"/>
            <a:ext cx="1080000" cy="1080000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98360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54071D8-9D4F-4737-9753-5A4E0952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FA9BD1D-40AC-4766-9D87-7CD9F933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7C7B69-B03E-4D33-9FE9-AB156C53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351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30728" y="2160001"/>
            <a:ext cx="10252761" cy="153142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TRENNERSEITE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1530728" y="3905249"/>
            <a:ext cx="10252761" cy="2338391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Zusatz Info</a:t>
            </a:r>
          </a:p>
        </p:txBody>
      </p:sp>
      <p:grpSp>
        <p:nvGrpSpPr>
          <p:cNvPr id="14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6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7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9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04368BE0-163A-441F-AAC7-4D3A9B154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pic>
        <p:nvPicPr>
          <p:cNvPr id="23" name="Pfeil">
            <a:extLst>
              <a:ext uri="{FF2B5EF4-FFF2-40B4-BE49-F238E27FC236}">
                <a16:creationId xmlns:a16="http://schemas.microsoft.com/office/drawing/2014/main" id="{BDD3B1C6-5D65-4396-8DAA-35F5FC78C81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0" y="2376000"/>
            <a:ext cx="180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/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8013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7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7" name="Logo HHN">
            <a:extLst>
              <a:ext uri="{FF2B5EF4-FFF2-40B4-BE49-F238E27FC236}">
                <a16:creationId xmlns:a16="http://schemas.microsoft.com/office/drawing/2014/main" id="{0D523BEA-89A6-4B17-B26B-DE39D28062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1F5623E0-8437-4337-9981-520C5E63F5F5}"/>
              </a:ext>
            </a:extLst>
          </p:cNvPr>
          <p:cNvSpPr>
            <a:spLocks noGrp="1" noChangeAspect="1"/>
          </p:cNvSpPr>
          <p:nvPr>
            <p:ph type="body" orient="vert" idx="13" hasCustomPrompt="1"/>
          </p:nvPr>
        </p:nvSpPr>
        <p:spPr>
          <a:xfrm>
            <a:off x="1026073" y="4914407"/>
            <a:ext cx="180000" cy="288000"/>
          </a:xfrm>
          <a:blipFill>
            <a:blip r:embed="rId4"/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20" name="Foliennummernplatzhalter 10">
            <a:extLst>
              <a:ext uri="{FF2B5EF4-FFF2-40B4-BE49-F238E27FC236}">
                <a16:creationId xmlns:a16="http://schemas.microsoft.com/office/drawing/2014/main" id="{F1B52C2C-34E9-4D95-8194-0BDCF58A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40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 userDrawn="1">
          <p15:clr>
            <a:srgbClr val="FBAE40"/>
          </p15:clr>
        </p15:guide>
        <p15:guide id="2" orient="horz" pos="7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INSTITUTS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0" y="1247779"/>
            <a:ext cx="12192000" cy="5610225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176717"/>
            <a:ext cx="12192000" cy="2681286"/>
          </a:xfrm>
          <a:blipFill>
            <a:blip r:embed="rId2"/>
            <a:stretch>
              <a:fillRect/>
            </a:stretch>
          </a:blipFill>
        </p:spPr>
        <p:txBody>
          <a:bodyPr lIns="1386000" tIns="626400" rIns="612000" anchor="t" anchorCtr="0"/>
          <a:lstStyle>
            <a:lvl1pPr algn="l">
              <a:lnSpc>
                <a:spcPct val="82000"/>
              </a:lnSpc>
              <a:defRPr sz="503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-359999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86000" y="6372000"/>
            <a:ext cx="10397484" cy="252000"/>
          </a:xfrm>
        </p:spPr>
        <p:txBody>
          <a:bodyPr/>
          <a:lstStyle>
            <a:lvl1pPr>
              <a:defRPr sz="1300" b="1"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0"/>
            <a:chExt cx="10891200" cy="7668000"/>
          </a:xfrm>
        </p:grpSpPr>
        <p:sp>
          <p:nvSpPr>
            <p:cNvPr id="28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29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04800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3E29E0E6-E9A4-45BD-AC05-6A30C96DF2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84" y="305319"/>
            <a:ext cx="2066400" cy="697790"/>
          </a:xfrm>
          <a:prstGeom prst="rect">
            <a:avLst/>
          </a:prstGeom>
        </p:spPr>
      </p:pic>
      <p:sp>
        <p:nvSpPr>
          <p:cNvPr id="24" name="Vertikaler Textplatzhalter 2">
            <a:extLst>
              <a:ext uri="{FF2B5EF4-FFF2-40B4-BE49-F238E27FC236}">
                <a16:creationId xmlns:a16="http://schemas.microsoft.com/office/drawing/2014/main" id="{F57B46E9-4640-4F5B-9593-5773681046DA}"/>
              </a:ext>
            </a:extLst>
          </p:cNvPr>
          <p:cNvSpPr>
            <a:spLocks noGrp="1" noChangeAspect="1"/>
          </p:cNvSpPr>
          <p:nvPr>
            <p:ph type="body" orient="vert" idx="20" hasCustomPrompt="1"/>
          </p:nvPr>
        </p:nvSpPr>
        <p:spPr>
          <a:xfrm>
            <a:off x="1026000" y="4914406"/>
            <a:ext cx="180000" cy="288000"/>
          </a:xfrm>
          <a:blipFill>
            <a:blip r:embed="rId4"/>
            <a:stretch>
              <a:fillRect/>
            </a:stretch>
          </a:blipFill>
        </p:spPr>
        <p:txBody>
          <a:bodyPr vert="horz" wrap="none" rIns="237600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 baseline="0">
                <a:solidFill>
                  <a:schemeClr val="tx1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cap="all">
                <a:solidFill>
                  <a:schemeClr val="tx1"/>
                </a:solidFill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1" cap="all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Bitte nicht</a:t>
            </a:r>
            <a:br>
              <a:rPr lang="de-DE" dirty="0"/>
            </a:br>
            <a:r>
              <a:rPr lang="de-DE" dirty="0"/>
              <a:t>verschieben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4A18A00-C4DE-4EFB-897C-5FA7DAA4A4D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07200" y="30531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4BA0EB51-026E-42B4-8C5C-5B7C35506F2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622400" y="304709"/>
            <a:ext cx="2088000" cy="698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0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PLATZHALTER INSTITUTS-LOGO über den Button Bild einfügen Logo laden </a:t>
            </a:r>
          </a:p>
        </p:txBody>
      </p:sp>
      <p:sp>
        <p:nvSpPr>
          <p:cNvPr id="22" name="Foliennummernplatzhalter 10">
            <a:extLst>
              <a:ext uri="{FF2B5EF4-FFF2-40B4-BE49-F238E27FC236}">
                <a16:creationId xmlns:a16="http://schemas.microsoft.com/office/drawing/2014/main" id="{6548D90A-54FB-4C5B-81B4-F47C54D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78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1" userDrawn="1">
          <p15:clr>
            <a:srgbClr val="FBAE40"/>
          </p15:clr>
        </p15:guide>
        <p15:guide id="2" orient="horz" pos="7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27085" y="3768205"/>
            <a:ext cx="11056403" cy="1531425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5201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06401" y="260078"/>
            <a:ext cx="7375299" cy="252000"/>
          </a:xfrm>
        </p:spPr>
        <p:txBody>
          <a:bodyPr/>
          <a:lstStyle>
            <a:lvl1pPr>
              <a:defRPr sz="1420" spc="6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7081" y="5399999"/>
            <a:ext cx="11056403" cy="288000"/>
          </a:xfrm>
        </p:spPr>
        <p:txBody>
          <a:bodyPr/>
          <a:lstStyle>
            <a:lvl1pPr>
              <a:defRPr sz="1500" b="1" spc="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7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8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19" name="Logo HHN">
            <a:extLst>
              <a:ext uri="{FF2B5EF4-FFF2-40B4-BE49-F238E27FC236}">
                <a16:creationId xmlns:a16="http://schemas.microsoft.com/office/drawing/2014/main" id="{89C540CF-8626-4B8A-AECD-DE59103C5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74" y="305319"/>
            <a:ext cx="2064615" cy="697187"/>
          </a:xfrm>
          <a:prstGeom prst="rect">
            <a:avLst/>
          </a:prstGeom>
        </p:spPr>
      </p:pic>
      <p:pic>
        <p:nvPicPr>
          <p:cNvPr id="21" name="Pfeil">
            <a:extLst>
              <a:ext uri="{FF2B5EF4-FFF2-40B4-BE49-F238E27FC236}">
                <a16:creationId xmlns:a16="http://schemas.microsoft.com/office/drawing/2014/main" id="{9B7553C5-A51D-4F5E-A635-F506117CD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3943332"/>
            <a:ext cx="180000" cy="288000"/>
          </a:xfrm>
          <a:prstGeom prst="rect">
            <a:avLst/>
          </a:prstGeom>
        </p:spPr>
      </p:pic>
      <p:sp>
        <p:nvSpPr>
          <p:cNvPr id="23" name="Foliennummernplatzhalter 10">
            <a:extLst>
              <a:ext uri="{FF2B5EF4-FFF2-40B4-BE49-F238E27FC236}">
                <a16:creationId xmlns:a16="http://schemas.microsoft.com/office/drawing/2014/main" id="{24F3020E-5E4D-4241-944A-A34A6AA4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778" y="6984000"/>
            <a:ext cx="1899711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91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intergru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/>
          <a:stretch/>
        </p:blipFill>
        <p:spPr>
          <a:xfrm>
            <a:off x="0" y="971552"/>
            <a:ext cx="12192000" cy="5886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30728" y="2160001"/>
            <a:ext cx="10252761" cy="153142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 TRENNERSEITE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1530728" y="3905249"/>
            <a:ext cx="10252761" cy="2338391"/>
          </a:xfrm>
        </p:spPr>
        <p:txBody>
          <a:bodyPr vert="horz"/>
          <a:lstStyle>
            <a:lvl1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  <a:defRPr sz="1999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99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Zusatz Info</a:t>
            </a:r>
          </a:p>
        </p:txBody>
      </p:sp>
      <p:grpSp>
        <p:nvGrpSpPr>
          <p:cNvPr id="14" name="Regieanweisungen"/>
          <p:cNvGrpSpPr/>
          <p:nvPr userDrawn="1"/>
        </p:nvGrpSpPr>
        <p:grpSpPr>
          <a:xfrm>
            <a:off x="406400" y="-468000"/>
            <a:ext cx="14521600" cy="7668001"/>
            <a:chOff x="304800" y="-468001"/>
            <a:chExt cx="10891200" cy="7668001"/>
          </a:xfrm>
        </p:grpSpPr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6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7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9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1" name="Logo HHN">
            <a:extLst>
              <a:ext uri="{FF2B5EF4-FFF2-40B4-BE49-F238E27FC236}">
                <a16:creationId xmlns:a16="http://schemas.microsoft.com/office/drawing/2014/main" id="{04368BE0-163A-441F-AAC7-4D3A9B154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pic>
        <p:nvPicPr>
          <p:cNvPr id="23" name="Pfeil">
            <a:extLst>
              <a:ext uri="{FF2B5EF4-FFF2-40B4-BE49-F238E27FC236}">
                <a16:creationId xmlns:a16="http://schemas.microsoft.com/office/drawing/2014/main" id="{BDD3B1C6-5D65-4396-8DAA-35F5FC78C81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00" y="2376000"/>
            <a:ext cx="180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B166E63-50B0-4138-AD32-6428E7F6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5" y="2033591"/>
            <a:ext cx="11377084" cy="4210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1731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5" y="2033701"/>
            <a:ext cx="11377084" cy="223188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06400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idx="14" hasCustomPrompt="1"/>
          </p:nvPr>
        </p:nvSpPr>
        <p:spPr>
          <a:xfrm>
            <a:off x="4265901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8125404" y="4361763"/>
            <a:ext cx="3658080" cy="1881877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501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 /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06400" y="2033702"/>
            <a:ext cx="7128933" cy="4209936"/>
          </a:xfrm>
        </p:spPr>
        <p:txBody>
          <a:bodyPr vert="horz"/>
          <a:lstStyle>
            <a:lvl3pPr>
              <a:defRPr/>
            </a:lvl3pPr>
          </a:lstStyle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7920568" y="2097883"/>
            <a:ext cx="3862917" cy="3960020"/>
          </a:xfrm>
          <a:noFill/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123772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47" userDrawn="1">
          <p15:clr>
            <a:srgbClr val="FBAE40"/>
          </p15:clr>
        </p15:guide>
        <p15:guide id="2" pos="4989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idx="15" hasCustomPrompt="1"/>
          </p:nvPr>
        </p:nvSpPr>
        <p:spPr>
          <a:xfrm>
            <a:off x="5" y="971550"/>
            <a:ext cx="12191999" cy="5886450"/>
          </a:xfrm>
          <a:noFill/>
        </p:spPr>
        <p:txBody>
          <a:bodyPr/>
          <a:lstStyle>
            <a:lvl1pPr marL="0" indent="0" algn="ctr">
              <a:buNone/>
              <a:defRPr sz="1999" b="1">
                <a:solidFill>
                  <a:schemeClr val="tx1"/>
                </a:solidFill>
                <a:latin typeface="+mj-lt"/>
              </a:defRPr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br>
              <a:rPr lang="de-DE" dirty="0"/>
            </a:br>
            <a:r>
              <a:rPr lang="de-DE" dirty="0"/>
              <a:t>Bild einfügen &gt;&gt; Menü &gt; Einfügen &gt; Bilder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0" y="971552"/>
            <a:ext cx="12192000" cy="5886449"/>
          </a:xfrm>
          <a:blipFill>
            <a:blip r:embed="rId2"/>
            <a:stretch>
              <a:fillRect/>
            </a:stretch>
          </a:blipFill>
        </p:spPr>
        <p:txBody>
          <a:bodyPr vert="horz" lIns="1954800" tIns="1389600" rIns="1501200"/>
          <a:lstStyle>
            <a:lvl1pPr>
              <a:lnSpc>
                <a:spcPct val="108000"/>
              </a:lnSpc>
              <a:spcAft>
                <a:spcPts val="0"/>
              </a:spcAft>
              <a:defRPr sz="3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44000"/>
              </a:lnSpc>
              <a:spcBef>
                <a:spcPts val="28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Zitat auf erster Ebene // für Autor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883778" y="6515213"/>
            <a:ext cx="1899711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3" name="Regieanweisungen"/>
          <p:cNvGrpSpPr/>
          <p:nvPr userDrawn="1"/>
        </p:nvGrpSpPr>
        <p:grpSpPr>
          <a:xfrm>
            <a:off x="-2352000" y="-468000"/>
            <a:ext cx="17280000" cy="7668001"/>
            <a:chOff x="-1764000" y="-468001"/>
            <a:chExt cx="12960000" cy="7668001"/>
          </a:xfrm>
        </p:grpSpPr>
        <p:sp>
          <p:nvSpPr>
            <p:cNvPr id="14" name="Hilfslinien"/>
            <p:cNvSpPr txBox="1"/>
            <p:nvPr userDrawn="1"/>
          </p:nvSpPr>
          <p:spPr>
            <a:xfrm rot="10800000" flipH="1" flipV="1">
              <a:off x="4571999" y="-468000"/>
              <a:ext cx="4265614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5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6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8" name="Text // Listenebene erhöhen"/>
            <p:cNvSpPr txBox="1"/>
            <p:nvPr userDrawn="1"/>
          </p:nvSpPr>
          <p:spPr>
            <a:xfrm>
              <a:off x="-1764000" y="3042062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9" name="Text // Listenebene verringern"/>
            <p:cNvSpPr txBox="1"/>
            <p:nvPr userDrawn="1"/>
          </p:nvSpPr>
          <p:spPr>
            <a:xfrm>
              <a:off x="-1764000" y="3438062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20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21" name="Bild // Listenebene verringern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792000" y="3438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Bild // Listenebene erhöhen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792000" y="3042062"/>
              <a:ext cx="622082" cy="28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Fußzeile"/>
            <p:cNvSpPr txBox="1"/>
            <p:nvPr userDrawn="1"/>
          </p:nvSpPr>
          <p:spPr>
            <a:xfrm rot="10800000" flipH="1" flipV="1">
              <a:off x="304801" y="6984000"/>
              <a:ext cx="5531474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4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pic>
        <p:nvPicPr>
          <p:cNvPr id="26" name="Logo HHN">
            <a:extLst>
              <a:ext uri="{FF2B5EF4-FFF2-40B4-BE49-F238E27FC236}">
                <a16:creationId xmlns:a16="http://schemas.microsoft.com/office/drawing/2014/main" id="{CD8A692E-F6AC-4E01-99E6-965C59B26C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  <p:sp>
        <p:nvSpPr>
          <p:cNvPr id="28" name="Titel 9">
            <a:extLst>
              <a:ext uri="{FF2B5EF4-FFF2-40B4-BE49-F238E27FC236}">
                <a16:creationId xmlns:a16="http://schemas.microsoft.com/office/drawing/2014/main" id="{806AA2DC-065A-4166-A62B-2A250A3B3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4080"/>
            <a:ext cx="1321200" cy="1119600"/>
          </a:xfrm>
          <a:blipFill>
            <a:blip r:embed="rId6"/>
            <a:stretch>
              <a:fillRect/>
            </a:stretch>
          </a:blipFill>
        </p:spPr>
        <p:txBody>
          <a:bodyPr wrap="none" rIns="1454400" anchor="t" anchorCtr="0"/>
          <a:lstStyle>
            <a:lvl1pPr algn="r">
              <a:defRPr sz="1000" baseline="0"/>
            </a:lvl1pPr>
          </a:lstStyle>
          <a:p>
            <a:r>
              <a:rPr lang="pt-BR" dirty="0"/>
              <a:t>Bitte nicht</a:t>
            </a:r>
            <a:br>
              <a:rPr lang="pt-BR" dirty="0"/>
            </a:br>
            <a:r>
              <a:rPr lang="pt-BR" dirty="0"/>
              <a:t>verschieben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50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en"/>
          <p:cNvGrpSpPr/>
          <p:nvPr/>
        </p:nvGrpSpPr>
        <p:grpSpPr>
          <a:xfrm>
            <a:off x="-2253886" y="-468000"/>
            <a:ext cx="17181886" cy="7668001"/>
            <a:chOff x="-1690413" y="-468001"/>
            <a:chExt cx="12886413" cy="7668001"/>
          </a:xfrm>
        </p:grpSpPr>
        <p:sp>
          <p:nvSpPr>
            <p:cNvPr id="11" name="Hilfslinien"/>
            <p:cNvSpPr txBox="1"/>
            <p:nvPr userDrawn="1"/>
          </p:nvSpPr>
          <p:spPr>
            <a:xfrm rot="10800000" flipH="1" flipV="1">
              <a:off x="4571999" y="-468000"/>
              <a:ext cx="42648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Text // Listenebene erhöhen"/>
            <p:cNvSpPr txBox="1"/>
            <p:nvPr userDrawn="1"/>
          </p:nvSpPr>
          <p:spPr>
            <a:xfrm>
              <a:off x="-1516796" y="2871934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6" name="Text // Listenebene verringern"/>
            <p:cNvSpPr txBox="1"/>
            <p:nvPr userDrawn="1"/>
          </p:nvSpPr>
          <p:spPr>
            <a:xfrm>
              <a:off x="-1516796" y="3267934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7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8" name="Bild // Listenebene verringern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-544788" y="3267934"/>
              <a:ext cx="385763" cy="238125"/>
            </a:xfrm>
            <a:prstGeom prst="rect">
              <a:avLst/>
            </a:prstGeom>
          </p:spPr>
        </p:pic>
        <p:pic>
          <p:nvPicPr>
            <p:cNvPr id="19" name="Bild // Listenebene erhöhen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-544788" y="2871934"/>
              <a:ext cx="385763" cy="238125"/>
            </a:xfrm>
            <a:prstGeom prst="rect">
              <a:avLst/>
            </a:prstGeom>
          </p:spPr>
        </p:pic>
        <p:sp>
          <p:nvSpPr>
            <p:cNvPr id="20" name="Fußzeile"/>
            <p:cNvSpPr txBox="1"/>
            <p:nvPr userDrawn="1"/>
          </p:nvSpPr>
          <p:spPr>
            <a:xfrm rot="10800000" flipH="1" flipV="1">
              <a:off x="304799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1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cxnSp>
        <p:nvCxnSpPr>
          <p:cNvPr id="12" name="Footerlinie"/>
          <p:cNvCxnSpPr/>
          <p:nvPr/>
        </p:nvCxnSpPr>
        <p:spPr>
          <a:xfrm>
            <a:off x="406399" y="6449759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Headerlinie"/>
          <p:cNvCxnSpPr/>
          <p:nvPr/>
        </p:nvCxnSpPr>
        <p:spPr>
          <a:xfrm>
            <a:off x="406400" y="1800000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6405" y="898525"/>
            <a:ext cx="11377084" cy="86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dirty="0"/>
              <a:t>Headline einfügen</a:t>
            </a:r>
            <a:br>
              <a:rPr lang="pt-BR" dirty="0"/>
            </a:br>
            <a:r>
              <a:rPr lang="pt-BR" dirty="0"/>
              <a:t>über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6402" y="2033591"/>
            <a:ext cx="11377084" cy="4210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22 Pt auf erster Ebene // für Aufzählung 22 Pt,  Text 20 Pt, Zwischenheadline und Aufzählungen 20 Pt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6401" y="274365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spc="40" baseline="0">
                <a:solidFill>
                  <a:schemeClr val="tx1"/>
                </a:solidFill>
                <a:latin typeface="+mj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9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3778" y="6515213"/>
            <a:ext cx="1899711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2pPr>
            <a:lvl3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3pPr>
            <a:lvl4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4pPr>
            <a:lvl5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5pPr>
            <a:lvl6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6pPr>
            <a:lvl7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7pPr>
            <a:lvl8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8pPr>
            <a:lvl9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9pPr>
          </a:lstStyle>
          <a:p>
            <a:r>
              <a:rPr lang="de-DE" dirty="0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Logo HHN">
            <a:extLst>
              <a:ext uri="{FF2B5EF4-FFF2-40B4-BE49-F238E27FC236}">
                <a16:creationId xmlns:a16="http://schemas.microsoft.com/office/drawing/2014/main" id="{A53D8DCE-F532-4BEA-B78C-F0F7C4652F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70" r:id="rId3"/>
    <p:sldLayoutId id="2147483649" r:id="rId4"/>
    <p:sldLayoutId id="2147483667" r:id="rId5"/>
    <p:sldLayoutId id="2147483650" r:id="rId6"/>
    <p:sldLayoutId id="2147483660" r:id="rId7"/>
    <p:sldLayoutId id="2147483661" r:id="rId8"/>
    <p:sldLayoutId id="2147483662" r:id="rId9"/>
    <p:sldLayoutId id="2147483664" r:id="rId10"/>
    <p:sldLayoutId id="2147483665" r:id="rId11"/>
    <p:sldLayoutId id="2147483654" r:id="rId12"/>
    <p:sldLayoutId id="2147483668" r:id="rId13"/>
  </p:sldLayoutIdLst>
  <p:hf hdr="0"/>
  <p:txStyles>
    <p:titleStyle>
      <a:lvl1pPr marL="0" indent="0" algn="l" defTabSz="914407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000" b="1" kern="1200" cap="all" spc="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7" rtl="0" eaLnBrk="1" latinLnBrk="0" hangingPunct="1">
        <a:lnSpc>
          <a:spcPct val="105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220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3" indent="-288003" algn="l" defTabSz="914407" rtl="0" eaLnBrk="1" latinLnBrk="0" hangingPunct="1">
        <a:lnSpc>
          <a:spcPct val="105000"/>
        </a:lnSpc>
        <a:spcBef>
          <a:spcPts val="599"/>
        </a:spcBef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2201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8003" indent="0" algn="l" defTabSz="914407" rtl="0" eaLnBrk="1" latinLnBrk="0" hangingPunct="1">
        <a:lnSpc>
          <a:spcPct val="108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504004" indent="-216001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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3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1281" userDrawn="1">
          <p15:clr>
            <a:srgbClr val="F26B43"/>
          </p15:clr>
        </p15:guide>
        <p15:guide id="4" orient="horz" pos="566" userDrawn="1">
          <p15:clr>
            <a:srgbClr val="F26B43"/>
          </p15:clr>
        </p15:guide>
        <p15:guide id="5" orient="horz" pos="1110" userDrawn="1">
          <p15:clr>
            <a:srgbClr val="F26B43"/>
          </p15:clr>
        </p15:guide>
        <p15:guide id="6" orient="horz" pos="3932" userDrawn="1">
          <p15:clr>
            <a:srgbClr val="F26B43"/>
          </p15:clr>
        </p15:guide>
        <p15:guide id="7" orient="horz" pos="1321" userDrawn="1">
          <p15:clr>
            <a:srgbClr val="547EBF"/>
          </p15:clr>
        </p15:guide>
        <p15:guide id="8" orient="horz" pos="611" userDrawn="1">
          <p15:clr>
            <a:srgbClr val="547EBF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egieanweisungen"/>
          <p:cNvGrpSpPr/>
          <p:nvPr/>
        </p:nvGrpSpPr>
        <p:grpSpPr>
          <a:xfrm>
            <a:off x="-2253886" y="-468000"/>
            <a:ext cx="17181886" cy="7668001"/>
            <a:chOff x="-1690413" y="-468001"/>
            <a:chExt cx="12886413" cy="7668001"/>
          </a:xfrm>
        </p:grpSpPr>
        <p:sp>
          <p:nvSpPr>
            <p:cNvPr id="11" name="Hilfslinien"/>
            <p:cNvSpPr txBox="1"/>
            <p:nvPr userDrawn="1"/>
          </p:nvSpPr>
          <p:spPr>
            <a:xfrm rot="10800000" flipH="1" flipV="1">
              <a:off x="4571999" y="-468000"/>
              <a:ext cx="42648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</a:p>
            <a:p>
              <a:pPr marL="0" marR="0" lvl="0" indent="0" algn="r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Haken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bei</a:t>
              </a: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Führungslinien 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setzen</a:t>
              </a:r>
            </a:p>
          </p:txBody>
        </p:sp>
        <p:sp>
          <p:nvSpPr>
            <p:cNvPr id="13" name="Zurücksetzen"/>
            <p:cNvSpPr txBox="1"/>
            <p:nvPr userDrawn="1"/>
          </p:nvSpPr>
          <p:spPr>
            <a:xfrm rot="10800000" flipH="1" flipV="1">
              <a:off x="9252000" y="-1"/>
              <a:ext cx="1944000" cy="898525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4" name="Layoutwechsel"/>
            <p:cNvSpPr txBox="1"/>
            <p:nvPr userDrawn="1"/>
          </p:nvSpPr>
          <p:spPr>
            <a:xfrm rot="10800000" flipH="1" flipV="1">
              <a:off x="9252000" y="1008000"/>
              <a:ext cx="1944000" cy="50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15" name="Text // Listenebene erhöhen"/>
            <p:cNvSpPr txBox="1"/>
            <p:nvPr userDrawn="1"/>
          </p:nvSpPr>
          <p:spPr>
            <a:xfrm>
              <a:off x="-1516796" y="2871934"/>
              <a:ext cx="898412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6" name="Text // Listenebene verringern"/>
            <p:cNvSpPr txBox="1"/>
            <p:nvPr userDrawn="1"/>
          </p:nvSpPr>
          <p:spPr>
            <a:xfrm>
              <a:off x="-1516796" y="3267934"/>
              <a:ext cx="898412" cy="28800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17" name="Listenebenen"/>
            <p:cNvSpPr txBox="1"/>
            <p:nvPr userDrawn="1"/>
          </p:nvSpPr>
          <p:spPr>
            <a:xfrm rot="10800000" flipH="1" flipV="1">
              <a:off x="-1690413" y="2124000"/>
              <a:ext cx="1584000" cy="79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25172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10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18" name="Bild // Listenebene verringern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44788" y="3267934"/>
              <a:ext cx="385763" cy="238125"/>
            </a:xfrm>
            <a:prstGeom prst="rect">
              <a:avLst/>
            </a:prstGeom>
          </p:spPr>
        </p:pic>
        <p:pic>
          <p:nvPicPr>
            <p:cNvPr id="19" name="Bild // Listenebene erhöhen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544788" y="2871934"/>
              <a:ext cx="385763" cy="238125"/>
            </a:xfrm>
            <a:prstGeom prst="rect">
              <a:avLst/>
            </a:prstGeom>
          </p:spPr>
        </p:pic>
        <p:sp>
          <p:nvSpPr>
            <p:cNvPr id="20" name="Fußzeile"/>
            <p:cNvSpPr txBox="1"/>
            <p:nvPr userDrawn="1"/>
          </p:nvSpPr>
          <p:spPr>
            <a:xfrm rot="10800000" flipH="1" flipV="1">
              <a:off x="304799" y="6984000"/>
              <a:ext cx="5531475" cy="216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21" name="Kopfzeile"/>
            <p:cNvSpPr txBox="1"/>
            <p:nvPr userDrawn="1"/>
          </p:nvSpPr>
          <p:spPr>
            <a:xfrm rot="10800000" flipH="1" flipV="1">
              <a:off x="304800" y="-468001"/>
              <a:ext cx="4267199" cy="36000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8714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  <a:r>
                <a:rPr lang="de-DE" sz="10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</p:grpSp>
      <p:cxnSp>
        <p:nvCxnSpPr>
          <p:cNvPr id="12" name="Footerlinie"/>
          <p:cNvCxnSpPr/>
          <p:nvPr/>
        </p:nvCxnSpPr>
        <p:spPr>
          <a:xfrm>
            <a:off x="406399" y="6449759"/>
            <a:ext cx="1137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06401" y="274365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spc="40" baseline="0">
                <a:solidFill>
                  <a:schemeClr val="tx1"/>
                </a:solidFill>
                <a:latin typeface="+mj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1" spc="40" baseline="0">
                <a:latin typeface="+mj-lt"/>
              </a:defRPr>
            </a:lvl9pPr>
          </a:lstStyle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6401" y="6515213"/>
            <a:ext cx="7375299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spc="40" baseline="0">
                <a:solidFill>
                  <a:schemeClr val="tx1"/>
                </a:solidFill>
                <a:latin typeface="+mn-lt"/>
              </a:defRPr>
            </a:lvl1pPr>
            <a:lvl2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3pPr>
            <a:lvl4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4pPr>
            <a:lvl5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5pPr>
            <a:lvl6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6pPr>
            <a:lvl7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7pPr>
            <a:lvl8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8pPr>
            <a:lvl9pPr marL="0" algn="l">
              <a:lnSpc>
                <a:spcPct val="100000"/>
              </a:lnSpc>
              <a:spcBef>
                <a:spcPts val="0"/>
              </a:spcBef>
              <a:defRPr sz="1000" b="0" spc="40" baseline="0">
                <a:latin typeface="+mn-lt"/>
              </a:defRPr>
            </a:lvl9pPr>
          </a:lstStyle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83778" y="6515213"/>
            <a:ext cx="1899711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1"/>
                </a:solidFill>
                <a:latin typeface="+mn-lt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2pPr>
            <a:lvl3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3pPr>
            <a:lvl4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4pPr>
            <a:lvl5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5pPr>
            <a:lvl6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6pPr>
            <a:lvl7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7pPr>
            <a:lvl8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8pPr>
            <a:lvl9pPr marL="0" algn="r">
              <a:lnSpc>
                <a:spcPct val="100000"/>
              </a:lnSpc>
              <a:spcBef>
                <a:spcPts val="0"/>
              </a:spcBef>
              <a:defRPr sz="1000" b="0">
                <a:latin typeface="+mn-lt"/>
              </a:defRPr>
            </a:lvl9pPr>
          </a:lstStyle>
          <a:p>
            <a:r>
              <a:rPr lang="de-DE" dirty="0"/>
              <a:t>|  </a:t>
            </a:r>
            <a:fld id="{E6B5151A-17C4-4431-8407-112C0160A8B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Logo HHN">
            <a:extLst>
              <a:ext uri="{FF2B5EF4-FFF2-40B4-BE49-F238E27FC236}">
                <a16:creationId xmlns:a16="http://schemas.microsoft.com/office/drawing/2014/main" id="{A53D8DCE-F532-4BEA-B78C-F0F7C4652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514" y="307131"/>
            <a:ext cx="1423970" cy="4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3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/>
  <p:txStyles>
    <p:titleStyle>
      <a:lvl1pPr marL="0" indent="0" algn="l" defTabSz="914407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3000" b="1" kern="1200" cap="all" spc="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7" rtl="0" eaLnBrk="1" latinLnBrk="0" hangingPunct="1">
        <a:lnSpc>
          <a:spcPct val="105000"/>
        </a:lnSpc>
        <a:spcBef>
          <a:spcPts val="0"/>
        </a:spcBef>
        <a:spcAft>
          <a:spcPts val="1999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2201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3" indent="-288003" algn="l" defTabSz="914407" rtl="0" eaLnBrk="1" latinLnBrk="0" hangingPunct="1">
        <a:lnSpc>
          <a:spcPct val="105000"/>
        </a:lnSpc>
        <a:spcBef>
          <a:spcPts val="599"/>
        </a:spcBef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2201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88003" indent="0" algn="l" defTabSz="914407" rtl="0" eaLnBrk="1" latinLnBrk="0" hangingPunct="1">
        <a:lnSpc>
          <a:spcPct val="108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&gt;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504004" indent="-216001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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3" indent="-288003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3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7" rtl="0" eaLnBrk="1" latinLnBrk="0" hangingPunct="1">
        <a:lnSpc>
          <a:spcPct val="108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288003" algn="l"/>
          <a:tab pos="792005" algn="l"/>
        </a:tabLst>
        <a:defRPr sz="1999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1281" userDrawn="1">
          <p15:clr>
            <a:srgbClr val="F26B43"/>
          </p15:clr>
        </p15:guide>
        <p15:guide id="4" orient="horz" pos="566" userDrawn="1">
          <p15:clr>
            <a:srgbClr val="F26B43"/>
          </p15:clr>
        </p15:guide>
        <p15:guide id="5" orient="horz" pos="1110" userDrawn="1">
          <p15:clr>
            <a:srgbClr val="F26B43"/>
          </p15:clr>
        </p15:guide>
        <p15:guide id="6" orient="horz" pos="3932" userDrawn="1">
          <p15:clr>
            <a:srgbClr val="F26B43"/>
          </p15:clr>
        </p15:guide>
        <p15:guide id="7" orient="horz" pos="1321" userDrawn="1">
          <p15:clr>
            <a:srgbClr val="547EBF"/>
          </p15:clr>
        </p15:guide>
        <p15:guide id="8" orient="horz" pos="611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7085" y="3768205"/>
            <a:ext cx="11056403" cy="1267621"/>
          </a:xfrm>
        </p:spPr>
        <p:txBody>
          <a:bodyPr/>
          <a:lstStyle/>
          <a:p>
            <a:r>
              <a:rPr lang="de-DE" sz="2400" dirty="0"/>
              <a:t>Simulation </a:t>
            </a:r>
            <a:r>
              <a:rPr lang="de-DE" sz="2400"/>
              <a:t>freiverfahbarer </a:t>
            </a:r>
            <a:r>
              <a:rPr lang="de-DE" sz="2400" dirty="0"/>
              <a:t>Transportfahrzeuge in fahrerlosen Transportsystemen mit </a:t>
            </a:r>
            <a:r>
              <a:rPr lang="de-DE" sz="2400" dirty="0">
                <a:solidFill>
                  <a:srgbClr val="FFFF00"/>
                </a:solidFill>
              </a:rPr>
              <a:t>künstlicher Intelligenz</a:t>
            </a:r>
            <a:br>
              <a:rPr lang="de-DE" sz="2400" dirty="0">
                <a:solidFill>
                  <a:srgbClr val="FFFF00"/>
                </a:solidFill>
              </a:rPr>
            </a:br>
            <a:endParaRPr lang="de-DE" sz="2400" dirty="0">
              <a:solidFill>
                <a:srgbClr val="FFFF00"/>
              </a:solidFill>
            </a:endParaRP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90921B7-B29A-4977-860B-697B6196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9C2254E-FFB6-47AF-AAB3-EA980215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92" y="5465745"/>
            <a:ext cx="11586816" cy="252000"/>
          </a:xfrm>
        </p:spPr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F08FB34-7207-4C3C-86D2-06898C8F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026" name="Picture 2" descr="VDI 2710 Fahrerlose Transportsysteme - DIN Media">
            <a:extLst>
              <a:ext uri="{FF2B5EF4-FFF2-40B4-BE49-F238E27FC236}">
                <a16:creationId xmlns:a16="http://schemas.microsoft.com/office/drawing/2014/main" id="{9221C9A1-E927-D21B-8198-8B0F6517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70" y="1593380"/>
            <a:ext cx="10558418" cy="14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ython: find out the best courses - beecrowd">
            <a:extLst>
              <a:ext uri="{FF2B5EF4-FFF2-40B4-BE49-F238E27FC236}">
                <a16:creationId xmlns:a16="http://schemas.microsoft.com/office/drawing/2014/main" id="{9F3AF91F-062A-DFFE-BF84-6A330892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2" y="1332472"/>
            <a:ext cx="2689756" cy="2014721"/>
          </a:xfrm>
          <a:prstGeom prst="rect">
            <a:avLst/>
          </a:prstGeom>
          <a:noFill/>
          <a:effectLst>
            <a:outerShdw blurRad="1003300" dist="482600" dir="21540000" algn="ctr" rotWithShape="0">
              <a:srgbClr val="002896">
                <a:alpha val="44000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2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Zentrale Komponenten </a:t>
            </a:r>
            <a:br>
              <a:rPr lang="de-DE" dirty="0"/>
            </a:br>
            <a:r>
              <a:rPr lang="de-DE" dirty="0"/>
              <a:t>der Simulation</a:t>
            </a:r>
            <a:br>
              <a:rPr lang="de-DE" b="0" dirty="0"/>
            </a:br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0DD9277-7B03-46BA-A1AA-E0A86CA0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5DEE2ED-DBC3-4D9A-AFA9-3BDED557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BBC2E6-60FE-4027-B3AE-1C7F349E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3AF6B85-F31F-7A0B-689E-48A363B95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272061"/>
              </p:ext>
            </p:extLst>
          </p:nvPr>
        </p:nvGraphicFramePr>
        <p:xfrm>
          <a:off x="406406" y="2149731"/>
          <a:ext cx="11377083" cy="458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2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9BDAA9-D9BF-4472-9C12-188E4FD8E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B4E92B-FDBC-480C-9FC7-FAA9D835E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A13675-E617-42E2-B0C3-1A06E2905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99021-E58A-4636-A0EA-1BACF1BA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A51538-C79B-4B81-992C-6C85CA72C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204E5-412C-4F36-8F00-1D6CD35E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1A9ED7-148D-4565-A8D5-68B88121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CF6494-3150-4A71-BF1E-CCCAE5033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ale un toque personal a Visual Studio Code: cambiar temas, iconos y  extensiones">
            <a:extLst>
              <a:ext uri="{FF2B5EF4-FFF2-40B4-BE49-F238E27FC236}">
                <a16:creationId xmlns:a16="http://schemas.microsoft.com/office/drawing/2014/main" id="{79D0332F-74E4-E895-E66A-569D34CD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99" y="1927853"/>
            <a:ext cx="6170968" cy="4027173"/>
          </a:xfrm>
          <a:prstGeom prst="rect">
            <a:avLst/>
          </a:prstGeom>
          <a:noFill/>
          <a:effectLst>
            <a:outerShdw blurRad="1003300" dist="482600" dir="21540000" algn="ctr" rotWithShape="0">
              <a:srgbClr val="002896">
                <a:alpha val="44000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ython: find out the best courses - beecrowd">
            <a:extLst>
              <a:ext uri="{FF2B5EF4-FFF2-40B4-BE49-F238E27FC236}">
                <a16:creationId xmlns:a16="http://schemas.microsoft.com/office/drawing/2014/main" id="{FD2626AE-C3F8-ED2D-835A-EB963323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3" y="1927853"/>
            <a:ext cx="5376484" cy="4027173"/>
          </a:xfrm>
          <a:prstGeom prst="rect">
            <a:avLst/>
          </a:prstGeom>
          <a:noFill/>
          <a:effectLst>
            <a:outerShdw blurRad="1003300" dist="482600" dir="21540000" algn="ctr" rotWithShape="0">
              <a:srgbClr val="002896">
                <a:alpha val="44000"/>
              </a:srgbClr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2468B7D-3D68-21CE-B240-B43D5EC65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Datumsplatzhalter 32">
            <a:extLst>
              <a:ext uri="{FF2B5EF4-FFF2-40B4-BE49-F238E27FC236}">
                <a16:creationId xmlns:a16="http://schemas.microsoft.com/office/drawing/2014/main" id="{EDA29F53-FD3A-4AAE-BF78-6D43B259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BILDUNGSCAMPUS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Fußzeilenplatzhalter 33">
            <a:extLst>
              <a:ext uri="{FF2B5EF4-FFF2-40B4-BE49-F238E27FC236}">
                <a16:creationId xmlns:a16="http://schemas.microsoft.com/office/drawing/2014/main" id="{BBAF1C1E-DC5E-4DBE-AF46-48DF7429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0A2AE180-5FB9-42C3-A28D-5F150F93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3B9442-E128-3773-7255-AA3056B33551}"/>
              </a:ext>
            </a:extLst>
          </p:cNvPr>
          <p:cNvSpPr txBox="1"/>
          <p:nvPr/>
        </p:nvSpPr>
        <p:spPr>
          <a:xfrm>
            <a:off x="215933" y="952167"/>
            <a:ext cx="1082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bg1"/>
                </a:solidFill>
              </a:rPr>
              <a:t>Einführung ins Simulationsmodell  </a:t>
            </a:r>
          </a:p>
        </p:txBody>
      </p:sp>
    </p:spTree>
    <p:extLst>
      <p:ext uri="{BB962C8B-B14F-4D97-AF65-F5344CB8AC3E}">
        <p14:creationId xmlns:p14="http://schemas.microsoft.com/office/powerpoint/2010/main" val="283810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382CE20-EA80-4D4F-BA91-4FE721CF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15833B4-7A2B-436D-B797-88A2F112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EE2B67B-5E67-426C-B74A-F5CC99E3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WhatsApp Video 2026-01-20 at 18.58.03">
            <a:hlinkClick r:id="" action="ppaction://media"/>
            <a:extLst>
              <a:ext uri="{FF2B5EF4-FFF2-40B4-BE49-F238E27FC236}">
                <a16:creationId xmlns:a16="http://schemas.microsoft.com/office/drawing/2014/main" id="{A448DCC8-8964-AFF7-B233-F9D08988CB36}"/>
              </a:ext>
            </a:extLst>
          </p:cNvPr>
          <p:cNvPicPr>
            <a:picLocks noGrp="1" noChangeAspect="1"/>
          </p:cNvPicPr>
          <p:nvPr>
            <p:ph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538" y="954157"/>
            <a:ext cx="9727095" cy="5367130"/>
          </a:xfrm>
        </p:spPr>
      </p:pic>
    </p:spTree>
    <p:extLst>
      <p:ext uri="{BB962C8B-B14F-4D97-AF65-F5344CB8AC3E}">
        <p14:creationId xmlns:p14="http://schemas.microsoft.com/office/powerpoint/2010/main" val="32244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BF02-A2F4-EE33-C564-07481167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E429B6A-17A4-6E48-18C1-FE874B57F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 Blick in die Zukunft</a:t>
            </a:r>
          </a:p>
        </p:txBody>
      </p:sp>
      <p:sp>
        <p:nvSpPr>
          <p:cNvPr id="7" name="Vertikaler Textplatzhalter 6">
            <a:extLst>
              <a:ext uri="{FF2B5EF4-FFF2-40B4-BE49-F238E27FC236}">
                <a16:creationId xmlns:a16="http://schemas.microsoft.com/office/drawing/2014/main" id="{0FF1CBAC-1F85-0C76-1EDC-47673E375B3F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1081021" y="3022671"/>
            <a:ext cx="10252761" cy="2338391"/>
          </a:xfrm>
        </p:spPr>
        <p:txBody>
          <a:bodyPr/>
          <a:lstStyle/>
          <a:p>
            <a:endParaRPr lang="pt-BR" sz="1800" dirty="0"/>
          </a:p>
          <a:p>
            <a:endParaRPr lang="pt-BR" sz="1800" dirty="0"/>
          </a:p>
          <a:p>
            <a:r>
              <a:rPr lang="pt-BR" sz="2400" dirty="0">
                <a:solidFill>
                  <a:srgbClr val="EAE448"/>
                </a:solidFill>
              </a:rPr>
              <a:t>Herbert Simon (Nobelpreisträger)</a:t>
            </a:r>
          </a:p>
          <a:p>
            <a:endParaRPr lang="pt-BR" sz="2400" dirty="0">
              <a:solidFill>
                <a:srgbClr val="EAE448"/>
              </a:solidFill>
            </a:endParaRPr>
          </a:p>
          <a:p>
            <a:r>
              <a:rPr lang="pt-BR" sz="2400" b="0" dirty="0">
                <a:solidFill>
                  <a:srgbClr val="EAE448"/>
                </a:solidFill>
              </a:rPr>
              <a:t>“Lernen bedeutet, das Verhalten auf Basis von Erfahrung zu verändern”</a:t>
            </a:r>
          </a:p>
          <a:p>
            <a:endParaRPr lang="pt-BR" sz="1800" b="0" dirty="0"/>
          </a:p>
          <a:p>
            <a:r>
              <a:rPr lang="pt-BR" sz="1800" dirty="0"/>
              <a:t> </a:t>
            </a:r>
          </a:p>
          <a:p>
            <a:endParaRPr lang="pt-BR" sz="1800" b="0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DAB3965-D6AC-0456-A90B-2EBAC649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1694559-11DA-B0E5-1688-45F2BE7F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8894ACF-0C90-A8D3-9DFC-CBB83879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33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ertikaler Textplatzhalter 29"/>
          <p:cNvSpPr>
            <a:spLocks noGrp="1"/>
          </p:cNvSpPr>
          <p:nvPr>
            <p:ph type="body" orient="vert" idx="13"/>
          </p:nvPr>
        </p:nvSpPr>
        <p:spPr>
          <a:xfrm>
            <a:off x="3500217" y="3344851"/>
            <a:ext cx="5698687" cy="1959639"/>
          </a:xfrm>
        </p:spPr>
        <p:txBody>
          <a:bodyPr/>
          <a:lstStyle/>
          <a:p>
            <a:r>
              <a:rPr lang="de-DE" dirty="0"/>
              <a:t>Bei Fragen kontaktieren Sie bitte:</a:t>
            </a:r>
          </a:p>
          <a:p>
            <a:pPr lvl="1"/>
            <a:r>
              <a:rPr lang="de-DE" dirty="0"/>
              <a:t>Baranowski Daniel, Hasanaj Benjamin</a:t>
            </a:r>
          </a:p>
          <a:p>
            <a:r>
              <a:rPr lang="de-DE" sz="1800" dirty="0"/>
              <a:t>baranowski@stud.hs-heilbronn.de</a:t>
            </a:r>
          </a:p>
          <a:p>
            <a:r>
              <a:rPr lang="de-DE" sz="1800" dirty="0"/>
              <a:t>Behasanaj@stud.hs-heilbronn.de</a:t>
            </a:r>
          </a:p>
          <a:p>
            <a:r>
              <a:rPr lang="de-DE" sz="1800" dirty="0"/>
              <a:t>Fakultät: Wirtschaft | Logistik</a:t>
            </a:r>
          </a:p>
          <a:p>
            <a:endParaRPr lang="de-DE" sz="1800" dirty="0"/>
          </a:p>
        </p:txBody>
      </p:sp>
      <p:sp>
        <p:nvSpPr>
          <p:cNvPr id="24" name="Vertikaler Textplatzhalter 23"/>
          <p:cNvSpPr>
            <a:spLocks noGrp="1"/>
          </p:cNvSpPr>
          <p:nvPr>
            <p:ph type="body" orient="vert" idx="14"/>
          </p:nvPr>
        </p:nvSpPr>
        <p:spPr>
          <a:xfrm>
            <a:off x="2933955" y="1176459"/>
            <a:ext cx="9695489" cy="1915337"/>
          </a:xfrm>
        </p:spPr>
        <p:txBody>
          <a:bodyPr/>
          <a:lstStyle/>
          <a:p>
            <a:pPr lvl="0"/>
            <a:r>
              <a:rPr lang="de-DE" dirty="0"/>
              <a:t>Vielen dank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2AECA44-6693-4EB7-B2B5-6A2C586F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BILDUNGSCAMPUS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90DBF1E-C4B8-4D3B-84CE-E6AD5C7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Baranowski Daniel, Hasanaj Benjamin  / Wirtschaft / Business Engineering Logistics |  WiSe/SoSe 2025/26 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034B9B7-B9EB-4395-8629-FCFEFC1B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E6B5151A-17C4-4431-8407-112C0160A8B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EFF62FF-E44D-4CAB-21A1-E0C51B7D87C2}"/>
              </a:ext>
            </a:extLst>
          </p:cNvPr>
          <p:cNvSpPr/>
          <p:nvPr/>
        </p:nvSpPr>
        <p:spPr>
          <a:xfrm>
            <a:off x="406401" y="3155198"/>
            <a:ext cx="2020364" cy="2273288"/>
          </a:xfrm>
          <a:prstGeom prst="ellipse">
            <a:avLst/>
          </a:prstGeom>
          <a:blipFill rotWithShape="1">
            <a:blip r:embed="rId2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6993202-5820-12E8-A5D9-591E3619CD15}"/>
              </a:ext>
            </a:extLst>
          </p:cNvPr>
          <p:cNvSpPr/>
          <p:nvPr/>
        </p:nvSpPr>
        <p:spPr>
          <a:xfrm>
            <a:off x="9452499" y="3155198"/>
            <a:ext cx="2020364" cy="2273288"/>
          </a:xfrm>
          <a:prstGeom prst="ellipse">
            <a:avLst/>
          </a:prstGeom>
          <a:blipFill>
            <a:blip r:embed="rId3"/>
            <a:srcRect/>
            <a:stretch>
              <a:fillRect t="-30000" b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564677"/>
      </p:ext>
    </p:extLst>
  </p:cSld>
  <p:clrMapOvr>
    <a:masterClrMapping/>
  </p:clrMapOvr>
</p:sld>
</file>

<file path=ppt/theme/theme1.xml><?xml version="1.0" encoding="utf-8"?>
<a:theme xmlns:a="http://schemas.openxmlformats.org/drawingml/2006/main" name="PPT_HHN_16x9_DE_02">
  <a:themeElements>
    <a:clrScheme name="Hochschule Heilbronn PPT">
      <a:dk1>
        <a:sysClr val="windowText" lastClr="000000"/>
      </a:dk1>
      <a:lt1>
        <a:sysClr val="window" lastClr="FFFFFF"/>
      </a:lt1>
      <a:dk2>
        <a:srgbClr val="BCBCBC"/>
      </a:dk2>
      <a:lt2>
        <a:srgbClr val="747474"/>
      </a:lt2>
      <a:accent1>
        <a:srgbClr val="002896"/>
      </a:accent1>
      <a:accent2>
        <a:srgbClr val="667EC0"/>
      </a:accent2>
      <a:accent3>
        <a:srgbClr val="99A8D6"/>
      </a:accent3>
      <a:accent4>
        <a:srgbClr val="00727F"/>
      </a:accent4>
      <a:accent5>
        <a:srgbClr val="009BA6"/>
      </a:accent5>
      <a:accent6>
        <a:srgbClr val="7FCBD3"/>
      </a:accent6>
      <a:hlink>
        <a:srgbClr val="000000"/>
      </a:hlink>
      <a:folHlink>
        <a:srgbClr val="000000"/>
      </a:folHlink>
    </a:clrScheme>
    <a:fontScheme name="Hochschule Heilbro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0 | 40 | 150">
      <a:srgbClr val="002896"/>
    </a:custClr>
    <a:custClr name="0 | 159 | 213">
      <a:srgbClr val="009FD5"/>
    </a:custClr>
    <a:custClr name="0 | 114 |127">
      <a:srgbClr val="00727F"/>
    </a:custClr>
    <a:custClr name="255 | 158 | 0">
      <a:srgbClr val="FF9E00"/>
    </a:custClr>
    <a:custClr name="100 | 179 | 44">
      <a:srgbClr val="64B32C"/>
    </a:custClr>
    <a:custClr name="171 | 0 | 66">
      <a:srgbClr val="AB0042"/>
    </a:custClr>
    <a:custClr name="0 | 0 | 0">
      <a:srgbClr val="000000"/>
    </a:custClr>
    <a:custClr>
      <a:srgbClr val="FFFFFF"/>
    </a:custClr>
    <a:custClr name="255 | 255 | 255">
      <a:srgbClr val="FFFFFF"/>
    </a:custClr>
    <a:custClr name="255 | 255 | 255">
      <a:srgbClr val="FFFFFF"/>
    </a:custClr>
    <a:custClr name="102 | 126 | 192">
      <a:srgbClr val="667EC0"/>
    </a:custClr>
    <a:custClr name="96 | 198 | 239">
      <a:srgbClr val="60C6EF"/>
    </a:custClr>
    <a:custClr name="0 | 155 | 166">
      <a:srgbClr val="009BA6"/>
    </a:custClr>
    <a:custClr name="255 | 203 | 14">
      <a:srgbClr val="FFCB0E"/>
    </a:custClr>
    <a:custClr name="180 | 204 | 0">
      <a:srgbClr val="B4CC00"/>
    </a:custClr>
    <a:custClr name="220 | 55 | 105">
      <a:srgbClr val="DC3769"/>
    </a:custClr>
    <a:custClr name="116 | 116 | 116">
      <a:srgbClr val="747474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  <a:custClr name="153 | 168 | 214">
      <a:srgbClr val="99A8D6"/>
    </a:custClr>
    <a:custClr name="176 | 223 | 247">
      <a:srgbClr val="B0DFF7"/>
    </a:custClr>
    <a:custClr name="127 | 203 | 211">
      <a:srgbClr val="7FCBD3"/>
    </a:custClr>
    <a:custClr name="255 | 241 | 77">
      <a:srgbClr val="FFF14D"/>
    </a:custClr>
    <a:custClr name="234 | 228 | 72">
      <a:srgbClr val="EAE448"/>
    </a:custClr>
    <a:custClr name="235 | 142 | 178">
      <a:srgbClr val="EB8EB2"/>
    </a:custClr>
    <a:custClr name="188 | 188 | 188">
      <a:srgbClr val="BCBCBC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</a:custClrLst>
  <a:extLst>
    <a:ext uri="{05A4C25C-085E-4340-85A3-A5531E510DB2}">
      <thm15:themeFamily xmlns:thm15="http://schemas.microsoft.com/office/thememl/2012/main" name="PPT_HHN_16x9_DE_02_2025.potx" id="{6FC0635A-1084-4FC9-87B6-361C6EEEC53C}" vid="{3DE367B2-8E14-4FDD-A8A3-EF4540EC09A1}"/>
    </a:ext>
  </a:extLst>
</a:theme>
</file>

<file path=ppt/theme/theme2.xml><?xml version="1.0" encoding="utf-8"?>
<a:theme xmlns:a="http://schemas.openxmlformats.org/drawingml/2006/main" name="1_PPT_HHN_16x9_DE_02">
  <a:themeElements>
    <a:clrScheme name="Hochschule Heilbronn PPT">
      <a:dk1>
        <a:sysClr val="windowText" lastClr="000000"/>
      </a:dk1>
      <a:lt1>
        <a:sysClr val="window" lastClr="FFFFFF"/>
      </a:lt1>
      <a:dk2>
        <a:srgbClr val="BCBCBC"/>
      </a:dk2>
      <a:lt2>
        <a:srgbClr val="747474"/>
      </a:lt2>
      <a:accent1>
        <a:srgbClr val="002896"/>
      </a:accent1>
      <a:accent2>
        <a:srgbClr val="667EC0"/>
      </a:accent2>
      <a:accent3>
        <a:srgbClr val="99A8D6"/>
      </a:accent3>
      <a:accent4>
        <a:srgbClr val="00727F"/>
      </a:accent4>
      <a:accent5>
        <a:srgbClr val="009BA6"/>
      </a:accent5>
      <a:accent6>
        <a:srgbClr val="7FCBD3"/>
      </a:accent6>
      <a:hlink>
        <a:srgbClr val="000000"/>
      </a:hlink>
      <a:folHlink>
        <a:srgbClr val="000000"/>
      </a:folHlink>
    </a:clrScheme>
    <a:fontScheme name="Hochschule Heilbron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0 | 40 | 150">
      <a:srgbClr val="002896"/>
    </a:custClr>
    <a:custClr name="0 | 159 | 213">
      <a:srgbClr val="009FD5"/>
    </a:custClr>
    <a:custClr name="0 | 114 |127">
      <a:srgbClr val="00727F"/>
    </a:custClr>
    <a:custClr name="255 | 158 | 0">
      <a:srgbClr val="FF9E00"/>
    </a:custClr>
    <a:custClr name="100 | 179 | 44">
      <a:srgbClr val="64B32C"/>
    </a:custClr>
    <a:custClr name="171 | 0 | 66">
      <a:srgbClr val="AB0042"/>
    </a:custClr>
    <a:custClr name="0 | 0 | 0">
      <a:srgbClr val="000000"/>
    </a:custClr>
    <a:custClr>
      <a:srgbClr val="FFFFFF"/>
    </a:custClr>
    <a:custClr name="255 | 255 | 255">
      <a:srgbClr val="FFFFFF"/>
    </a:custClr>
    <a:custClr name="255 | 255 | 255">
      <a:srgbClr val="FFFFFF"/>
    </a:custClr>
    <a:custClr name="102 | 126 | 192">
      <a:srgbClr val="667EC0"/>
    </a:custClr>
    <a:custClr name="96 | 198 | 239">
      <a:srgbClr val="60C6EF"/>
    </a:custClr>
    <a:custClr name="0 | 155 | 166">
      <a:srgbClr val="009BA6"/>
    </a:custClr>
    <a:custClr name="255 | 203 | 14">
      <a:srgbClr val="FFCB0E"/>
    </a:custClr>
    <a:custClr name="180 | 204 | 0">
      <a:srgbClr val="B4CC00"/>
    </a:custClr>
    <a:custClr name="220 | 55 | 105">
      <a:srgbClr val="DC3769"/>
    </a:custClr>
    <a:custClr name="116 | 116 | 116">
      <a:srgbClr val="747474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  <a:custClr name="153 | 168 | 214">
      <a:srgbClr val="99A8D6"/>
    </a:custClr>
    <a:custClr name="176 | 223 | 247">
      <a:srgbClr val="B0DFF7"/>
    </a:custClr>
    <a:custClr name="127 | 203 | 211">
      <a:srgbClr val="7FCBD3"/>
    </a:custClr>
    <a:custClr name="255 | 241 | 77">
      <a:srgbClr val="FFF14D"/>
    </a:custClr>
    <a:custClr name="234 | 228 | 72">
      <a:srgbClr val="EAE448"/>
    </a:custClr>
    <a:custClr name="235 | 142 | 178">
      <a:srgbClr val="EB8EB2"/>
    </a:custClr>
    <a:custClr name="188 | 188 | 188">
      <a:srgbClr val="BCBCBC"/>
    </a:custClr>
    <a:custClr name="255 | 255 | 255">
      <a:srgbClr val="FFFFFF"/>
    </a:custClr>
    <a:custClr name="255 | 255 | 255">
      <a:srgbClr val="FFFFFF"/>
    </a:custClr>
    <a:custClr name="255 | 255 | 255">
      <a:srgbClr val="FFFFFF"/>
    </a:custClr>
  </a:custClrLst>
  <a:extLst>
    <a:ext uri="{05A4C25C-085E-4340-85A3-A5531E510DB2}">
      <thm15:themeFamily xmlns:thm15="http://schemas.microsoft.com/office/thememl/2012/main" name="PPT_HHN_16x9_DE_02_2025.potx" id="{6FC0635A-1084-4FC9-87B6-361C6EEEC53C}" vid="{0CE023B4-490B-4AC0-A905-2B284D616F1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PPT_HHN_16x9_DE_02_2025</Template>
  <TotalTime>0</TotalTime>
  <Words>197</Words>
  <Application>Microsoft Office PowerPoint</Application>
  <PresentationFormat>Breitbild</PresentationFormat>
  <Paragraphs>41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PPT_HHN_16x9_DE_02</vt:lpstr>
      <vt:lpstr>1_PPT_HHN_16x9_DE_02</vt:lpstr>
      <vt:lpstr>Simulation freiverfahbarer Transportfahrzeuge in fahrerlosen Transportsystemen mit künstlicher Intelligenz </vt:lpstr>
      <vt:lpstr>Zentrale Komponenten  der Simulation </vt:lpstr>
      <vt:lpstr>PowerPoint-Präsentation</vt:lpstr>
      <vt:lpstr>PowerPoint-Präsentation</vt:lpstr>
      <vt:lpstr>Ein Blick in die Zukunft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Hasanaj, Benjamin</dc:creator>
  <cp:lastModifiedBy>Hasanaj, Benjamin</cp:lastModifiedBy>
  <cp:revision>7</cp:revision>
  <dcterms:created xsi:type="dcterms:W3CDTF">2026-01-19T19:20:36Z</dcterms:created>
  <dcterms:modified xsi:type="dcterms:W3CDTF">2026-01-21T11:36:17Z</dcterms:modified>
</cp:coreProperties>
</file>